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B8F0-1070-4D56-87B2-F66491CEC0A0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83E4-86B9-45BA-88C3-37931AE08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817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B8F0-1070-4D56-87B2-F66491CEC0A0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83E4-86B9-45BA-88C3-37931AE08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542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B8F0-1070-4D56-87B2-F66491CEC0A0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83E4-86B9-45BA-88C3-37931AE08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19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B8F0-1070-4D56-87B2-F66491CEC0A0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83E4-86B9-45BA-88C3-37931AE08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778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B8F0-1070-4D56-87B2-F66491CEC0A0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83E4-86B9-45BA-88C3-37931AE08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12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B8F0-1070-4D56-87B2-F66491CEC0A0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83E4-86B9-45BA-88C3-37931AE08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58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B8F0-1070-4D56-87B2-F66491CEC0A0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83E4-86B9-45BA-88C3-37931AE08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596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B8F0-1070-4D56-87B2-F66491CEC0A0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83E4-86B9-45BA-88C3-37931AE08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850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B8F0-1070-4D56-87B2-F66491CEC0A0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83E4-86B9-45BA-88C3-37931AE08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356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B8F0-1070-4D56-87B2-F66491CEC0A0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83E4-86B9-45BA-88C3-37931AE08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281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B8F0-1070-4D56-87B2-F66491CEC0A0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83E4-86B9-45BA-88C3-37931AE08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001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AB8F0-1070-4D56-87B2-F66491CEC0A0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583E4-86B9-45BA-88C3-37931AE08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14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الصدمة النفسية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367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يمكن التعبير عن الصدمة النفسية بانها جرح نفسي يحصل من جراء وضع مؤلم وشاق ومخيف (للنفس او للغير)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808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IQ" dirty="0" smtClean="0"/>
              <a:t>انواع الصدمة النفسية </a:t>
            </a:r>
          </a:p>
          <a:p>
            <a:pPr algn="r"/>
            <a:r>
              <a:rPr lang="ar-IQ" dirty="0" smtClean="0"/>
              <a:t>1-الصدمة النفسية التي تحدث نتيجة اصابة جديدة مباشرة 2- الصدمة النفسية التي تحدث نتيجة التعرض لوضع مخيف دون حدوث اصابة  </a:t>
            </a:r>
            <a:endParaRPr lang="en-US" dirty="0" smtClean="0"/>
          </a:p>
          <a:p>
            <a:pPr algn="r"/>
            <a:r>
              <a:rPr lang="ar-IQ" dirty="0" smtClean="0"/>
              <a:t>3-الصدمة النفسية التي نتيجة مشاهدة حدوث اصابة او نتيجة مشاهدة وضع مخيف دون حدوث الاصابة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637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/>
            <a:r>
              <a:rPr lang="ar-IQ" dirty="0" smtClean="0"/>
              <a:t>اثار (ظواهر) الصدمة النفسية </a:t>
            </a:r>
          </a:p>
          <a:p>
            <a:pPr algn="r"/>
            <a:r>
              <a:rPr lang="ar-IQ" dirty="0" smtClean="0"/>
              <a:t>1-تقليص صفتي الشجاعة والجرأة وظهور حالات الخوف والتردد في سلوك الرياضي</a:t>
            </a:r>
          </a:p>
          <a:p>
            <a:pPr algn="r"/>
            <a:r>
              <a:rPr lang="ar-IQ" dirty="0" smtClean="0"/>
              <a:t>2-ظهور اخطاء </a:t>
            </a:r>
            <a:r>
              <a:rPr lang="ar-IQ" dirty="0" err="1" smtClean="0"/>
              <a:t>مهارية</a:t>
            </a:r>
            <a:r>
              <a:rPr lang="ar-IQ" dirty="0" smtClean="0"/>
              <a:t> عديدة في اداء رياضي</a:t>
            </a:r>
          </a:p>
          <a:p>
            <a:pPr algn="r"/>
            <a:r>
              <a:rPr lang="ar-IQ" dirty="0" smtClean="0"/>
              <a:t>3-فقدان الرغبة بالتدريب</a:t>
            </a:r>
          </a:p>
          <a:p>
            <a:pPr algn="r"/>
            <a:r>
              <a:rPr lang="ar-IQ" dirty="0" smtClean="0"/>
              <a:t>4- الكراهية لبعض التمرينات وبعض الأجهزة وبعض </a:t>
            </a:r>
            <a:r>
              <a:rPr lang="ar-IQ" dirty="0" err="1" smtClean="0"/>
              <a:t>الأشحاص</a:t>
            </a:r>
            <a:r>
              <a:rPr lang="ar-IQ" dirty="0" smtClean="0"/>
              <a:t> </a:t>
            </a:r>
          </a:p>
          <a:p>
            <a:pPr algn="r"/>
            <a:r>
              <a:rPr lang="ar-IQ" dirty="0" smtClean="0"/>
              <a:t>5-ضعف القابلية على التركيز </a:t>
            </a:r>
          </a:p>
          <a:p>
            <a:pPr algn="r"/>
            <a:r>
              <a:rPr lang="ar-IQ" dirty="0" smtClean="0"/>
              <a:t>6- فقدان الصبر....الخ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916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104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الصدمة النفسية 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الصدمة النفسية</dc:title>
  <dc:creator>Maher</dc:creator>
  <cp:lastModifiedBy>Maher</cp:lastModifiedBy>
  <cp:revision>3</cp:revision>
  <dcterms:created xsi:type="dcterms:W3CDTF">2018-12-11T13:51:26Z</dcterms:created>
  <dcterms:modified xsi:type="dcterms:W3CDTF">2018-12-11T14:19:58Z</dcterms:modified>
</cp:coreProperties>
</file>